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pline Sans"/>
      <p:regular r:id="rId16"/>
    </p:embeddedFont>
    <p:embeddedFont>
      <p:font typeface="Spline Sans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1581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App Testing Automation: A Comprehensive Guide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43494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will guide you through the process of setting up and implementing a mobile testing automation framework using a combination of powerful tools: Appium, Python, Sauce Labs, Pytest, and Jenkins. We'll cover everything from environment setup to test execution and reporting, empowering you to create efficient and reliable mobile testing workflows.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82159"/>
            <a:ext cx="1185648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Introduction: Tools for Mobile Test Automation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850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Appium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974777"/>
            <a:ext cx="2773918" cy="39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Appium is a powerful open-source framework that enables cross-platform mobile test automation. It allows you to write tests in various languages (including Python) and execute them on both Android and iOS devices.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23850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Python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2974777"/>
            <a:ext cx="2773918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is a versatile programming language that excels in test automation due to its readability, extensive libraries, and robust ecosystem. It's a popular choice for Appium test development.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23850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Sauce Labs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2974777"/>
            <a:ext cx="2773918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Sauce Labs provides a cloud-based platform for mobile and web testing. It offers a vast library of real devices and emulators, allowing you to test your applications on various configurations.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23850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Pytest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2974777"/>
            <a:ext cx="2773918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Pytest is a testing framework for Python that streamlines test writing and execution. It offers features like fixtures, parametrization, and reporting, enhancing test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945" y="690086"/>
            <a:ext cx="7666911" cy="1172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Setting Up the Testing Environment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24945" y="2178606"/>
            <a:ext cx="3727966" cy="2574965"/>
          </a:xfrm>
          <a:prstGeom prst="roundRect">
            <a:avLst>
              <a:gd name="adj" fmla="val 1229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783" y="2412444"/>
            <a:ext cx="234457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Install Appium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58783" y="2832021"/>
            <a:ext cx="3260288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Download and install Appium Desktop for user-friendly test creation and management. You'll need a suitable version for your operating system.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3889" y="2178606"/>
            <a:ext cx="3727966" cy="2574965"/>
          </a:xfrm>
          <a:prstGeom prst="roundRect">
            <a:avLst>
              <a:gd name="adj" fmla="val 1229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7728" y="2412444"/>
            <a:ext cx="234457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Install Python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397728" y="2832021"/>
            <a:ext cx="3260288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Obtain the latest Python version for your system and ensure it's accessible on your command line. You'll use Python to write and execute Appium tests.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4945" y="4964549"/>
            <a:ext cx="3727966" cy="2574965"/>
          </a:xfrm>
          <a:prstGeom prst="roundRect">
            <a:avLst>
              <a:gd name="adj" fmla="val 1229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8783" y="5198388"/>
            <a:ext cx="234457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Install Pytest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58783" y="5617964"/>
            <a:ext cx="3260288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`pip install pytest` to install Pytest, a powerful Python testing framework that enhances test organization and execution.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3889" y="4964549"/>
            <a:ext cx="3727966" cy="2574965"/>
          </a:xfrm>
          <a:prstGeom prst="roundRect">
            <a:avLst>
              <a:gd name="adj" fmla="val 1229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7728" y="5198388"/>
            <a:ext cx="3231237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Install Appium-Python-Client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97728" y="5617964"/>
            <a:ext cx="3260288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Install the Appium-Python-Client library using `pip install Appium-Python-Client`. It provides the necessary tools to interact with Appium.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952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662" y="2312313"/>
            <a:ext cx="4937403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Writing Appium Tests in Python</a:t>
            </a:r>
            <a:endParaRPr lang="en-US" sz="2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62" y="2960846"/>
            <a:ext cx="758071" cy="12128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142" y="3112413"/>
            <a:ext cx="2153722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Define Desired Capabilities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1516142" y="3413879"/>
            <a:ext cx="1258359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Specify the desired capabilities for your tests, such as platform, device, and application details. This will define the testing environment.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62" y="4173736"/>
            <a:ext cx="758071" cy="12128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6142" y="4325303"/>
            <a:ext cx="1684615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Create a Test Suite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1516142" y="4626769"/>
            <a:ext cx="1258359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 your tests in a well-organized manner using Pytest's conventions. Consider using test classes for better organization and reusability.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62" y="5386626"/>
            <a:ext cx="758071" cy="12128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6142" y="5538192"/>
            <a:ext cx="1684615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 Test Logic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1516142" y="5839658"/>
            <a:ext cx="1258359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Appium-Python-Client to interact with the app. Write test steps to simulate user interactions and verify expected behavior.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2" y="6599515"/>
            <a:ext cx="758071" cy="121289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16142" y="6751082"/>
            <a:ext cx="2148126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Assert Expected Outcomes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1516142" y="7052548"/>
            <a:ext cx="1258359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assertion statements within your test code to verify that the app behaves as expected. This ensures that your tests fail if there are errors.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775" y="688896"/>
            <a:ext cx="7786449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Integrating Appium Tests with Sauce Labs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78775" y="2154198"/>
            <a:ext cx="3747730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1475184" y="3036451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Sauce Labs Account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78775" y="3422094"/>
            <a:ext cx="3747730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 Sauce Labs account to access their platform and explore their capabilities. This is the first step in using Sauce Labs.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17375" y="2154198"/>
            <a:ext cx="3747849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5513784" y="3036451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Desired Capabilities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717375" y="3422094"/>
            <a:ext cx="3747849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Update your desired capabilities to connect to Sauce Labs and utilize their infrastructure for device and emulator access.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8775" y="5031581"/>
            <a:ext cx="3747730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1475184" y="5913834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Execute Tests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78775" y="6299478"/>
            <a:ext cx="3747730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Run your tests using the Sauce Labs platform. This allows you to access a wide range of real devices and emulators for your testing.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717375" y="5031581"/>
            <a:ext cx="3747849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09123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5000" dirty="0"/>
          </a:p>
        </p:txBody>
      </p:sp>
      <p:sp>
        <p:nvSpPr>
          <p:cNvPr id="14" name="Text 11"/>
          <p:cNvSpPr/>
          <p:nvPr/>
        </p:nvSpPr>
        <p:spPr>
          <a:xfrm>
            <a:off x="5513784" y="5913834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Analyze Results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717375" y="6299478"/>
            <a:ext cx="3747849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Review the test results on the Sauce Labs platform. This gives you detailed insights into your tests, including screenshots and logs.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697230"/>
            <a:ext cx="7669530" cy="1169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Continuous Integration with Jenkins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28078" y="2183011"/>
            <a:ext cx="22860" cy="5349359"/>
          </a:xfrm>
          <a:prstGeom prst="roundRect">
            <a:avLst>
              <a:gd name="adj" fmla="val 13821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53582" y="2645450"/>
            <a:ext cx="737235" cy="22860"/>
          </a:xfrm>
          <a:prstGeom prst="roundRect">
            <a:avLst>
              <a:gd name="adj" fmla="val 138216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02573" y="2419945"/>
            <a:ext cx="473869" cy="473869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8786" y="2516386"/>
            <a:ext cx="121444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97986" y="2393633"/>
            <a:ext cx="619517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Install and configure Jenkins on your server. This will provide you with a platform to automate the build, test, and deployment process.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753582" y="3951208"/>
            <a:ext cx="737235" cy="22860"/>
          </a:xfrm>
          <a:prstGeom prst="roundRect">
            <a:avLst>
              <a:gd name="adj" fmla="val 1382168"/>
            </a:avLst>
          </a:prstGeom>
          <a:solidFill>
            <a:srgbClr val="29DDDA"/>
          </a:solidFill>
          <a:ln/>
        </p:spPr>
      </p:sp>
      <p:sp>
        <p:nvSpPr>
          <p:cNvPr id="10" name="Shape 7"/>
          <p:cNvSpPr/>
          <p:nvPr/>
        </p:nvSpPr>
        <p:spPr>
          <a:xfrm>
            <a:off x="6302573" y="3725704"/>
            <a:ext cx="473869" cy="473869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1403" y="3822144"/>
            <a:ext cx="156210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97986" y="3699391"/>
            <a:ext cx="619517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 Jenkins job for your Appium tests. Configure the job to build your project, run your tests, and report the results.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753582" y="5256967"/>
            <a:ext cx="737235" cy="22860"/>
          </a:xfrm>
          <a:prstGeom prst="roundRect">
            <a:avLst>
              <a:gd name="adj" fmla="val 1382168"/>
            </a:avLst>
          </a:prstGeom>
          <a:solidFill>
            <a:srgbClr val="37A7E7"/>
          </a:solidFill>
          <a:ln/>
        </p:spPr>
      </p:sp>
      <p:sp>
        <p:nvSpPr>
          <p:cNvPr id="14" name="Shape 11"/>
          <p:cNvSpPr/>
          <p:nvPr/>
        </p:nvSpPr>
        <p:spPr>
          <a:xfrm>
            <a:off x="6302573" y="5031462"/>
            <a:ext cx="473869" cy="473869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57236" y="5127903"/>
            <a:ext cx="164425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697986" y="5005149"/>
            <a:ext cx="619517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your Sauce Labs credentials into Jenkins. This will allow Jenkins to access Sauce Labs' platform and execute your tests.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753582" y="6562725"/>
            <a:ext cx="737235" cy="22860"/>
          </a:xfrm>
          <a:prstGeom prst="roundRect">
            <a:avLst>
              <a:gd name="adj" fmla="val 1382168"/>
            </a:avLst>
          </a:prstGeom>
          <a:solidFill>
            <a:srgbClr val="091231"/>
          </a:solidFill>
          <a:ln/>
        </p:spPr>
      </p:sp>
      <p:sp>
        <p:nvSpPr>
          <p:cNvPr id="18" name="Shape 15"/>
          <p:cNvSpPr/>
          <p:nvPr/>
        </p:nvSpPr>
        <p:spPr>
          <a:xfrm>
            <a:off x="6302573" y="6337221"/>
            <a:ext cx="473869" cy="473869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60093" y="6433661"/>
            <a:ext cx="158710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697986" y="6310908"/>
            <a:ext cx="6195179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 up triggers to automatically run your tests on every code change. This ensures that your tests are run regularly and frequently.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576382"/>
            <a:ext cx="7679769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Reporting and Monitoring Test Results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15" y="2052161"/>
            <a:ext cx="522923" cy="5229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2115" y="2784158"/>
            <a:ext cx="232421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Detailed Reports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2115" y="3200162"/>
            <a:ext cx="3682960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comprehensive reports of your test execution, including passed, failed, and skipped tests. This helps you track progress and identify issues.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05" y="2052161"/>
            <a:ext cx="522923" cy="522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8805" y="2784158"/>
            <a:ext cx="255996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Dashboards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4728805" y="3200162"/>
            <a:ext cx="3683079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interactive dashboards to visualize your test results over time. This helps you identify trends and monitor the health of your tests.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15" y="5166360"/>
            <a:ext cx="522923" cy="5229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2115" y="5898356"/>
            <a:ext cx="2574131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Notifications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2115" y="6314361"/>
            <a:ext cx="3682960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 up alerts to notify you of any test failures. This helps you address problems quickly and prevent regressions.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692" y="1140143"/>
            <a:ext cx="7000161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Best Practices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323" y="2199084"/>
            <a:ext cx="2158008" cy="15931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5379" y="2979777"/>
            <a:ext cx="11977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5906" y="2420660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345906" y="2861310"/>
            <a:ext cx="828722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 execution time can increase as your test suite grows. Choose efficient test strategies and leverage cloud platforms.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9695" y="3804642"/>
            <a:ext cx="8619649" cy="15240"/>
          </a:xfrm>
          <a:prstGeom prst="roundRect">
            <a:avLst>
              <a:gd name="adj" fmla="val 2181546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79" y="3847624"/>
            <a:ext cx="4316016" cy="15931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234" y="4422577"/>
            <a:ext cx="15406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4970" y="4069199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Maintenance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424970" y="4509849"/>
            <a:ext cx="720816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 automation requires ongoing maintenance to adapt to app changes. Implement effective test management practices.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8758" y="5453182"/>
            <a:ext cx="7540585" cy="15240"/>
          </a:xfrm>
          <a:prstGeom prst="roundRect">
            <a:avLst>
              <a:gd name="adj" fmla="val 2181546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15" y="5496163"/>
            <a:ext cx="6474023" cy="15931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4186" y="6071116"/>
            <a:ext cx="162163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3914" y="5717738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Stability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7503914" y="6158389"/>
            <a:ext cx="612921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your tests are reliable and do not fail due to external factors. Employ robust testing frameworks and best practices.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41577"/>
            <a:ext cx="68775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and Next Steps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872" y="3479363"/>
            <a:ext cx="1576983" cy="98750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61" y="3479363"/>
            <a:ext cx="1576983" cy="98750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649" y="3479363"/>
            <a:ext cx="1576983" cy="98750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38" y="3479363"/>
            <a:ext cx="1576983" cy="987504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426" y="3479363"/>
            <a:ext cx="1576983" cy="987504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64037" y="4902756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leveraging the power of Appium, Python, Sauce Labs, Pytest, and Jenkins, you can create a robust mobile testing automation framework. This framework will streamline your testing process, increase efficiency, and improve the quality of your mobile applications.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2025-01-25T11:33:24Z</dcterms:created>
  <dcterms:modified xsi:type="dcterms:W3CDTF">2025-01-25T11:33:24Z</dcterms:modified>
</cp:coreProperties>
</file>